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2"/>
  </p:notesMasterIdLst>
  <p:handoutMasterIdLst>
    <p:handoutMasterId r:id="rId13"/>
  </p:handoutMasterIdLst>
  <p:sldIdLst>
    <p:sldId id="305" r:id="rId5"/>
    <p:sldId id="312" r:id="rId6"/>
    <p:sldId id="313" r:id="rId7"/>
    <p:sldId id="314" r:id="rId8"/>
    <p:sldId id="315" r:id="rId9"/>
    <p:sldId id="316" r:id="rId10"/>
    <p:sldId id="317" r:id="rId11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04" d="100"/>
          <a:sy n="104" d="100"/>
        </p:scale>
        <p:origin x="14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3494" y="8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1F3822-AA20-4C23-9D44-BA254CE39258}" type="datetimeFigureOut">
              <a:rPr lang="pt-BR" smtClean="0"/>
              <a:t>04/12/2023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7831E-E09A-4AA1-9F2F-ADCD4356D27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03520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FF3F73-B03E-4ADA-9E88-6EE1A0A13B03}" type="datetimeFigureOut">
              <a:rPr lang="pt-BR" smtClean="0"/>
              <a:t>04/12/2023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00BFB9-6BA9-4F0D-BA51-018DC782FD8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4893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00BFB9-6BA9-4F0D-BA51-018DC782FD82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7390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21FF77-7EC1-48ED-95CE-94EB477BCD72}" type="datetime1">
              <a:rPr lang="pt-BR" noProof="0" smtClean="0"/>
              <a:t>04/12/2023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D73E75-89C1-405A-89FB-106613CBF81C}" type="datetime1">
              <a:rPr lang="pt-BR" noProof="0" smtClean="0"/>
              <a:t>04/12/2023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A69B2A-E7B3-4A6A-8024-D94867BF0172}" type="datetime1">
              <a:rPr lang="pt-BR" noProof="0" smtClean="0"/>
              <a:t>04/12/2023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245EA1-3172-47A0-8324-4A66BE5C1575}" type="datetime1">
              <a:rPr lang="pt-BR" noProof="0" smtClean="0"/>
              <a:t>04/12/2023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1" name="Caixa de texto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BR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3" name="Caixa de texto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3D63A6-B438-4F70-A441-6589837739E2}" type="datetime1">
              <a:rPr lang="pt-BR" noProof="0" smtClean="0"/>
              <a:t>04/12/2023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BDDB18-5B0C-4542-ACAE-6C6606F8ADB2}" type="datetime1">
              <a:rPr lang="pt-BR" noProof="0" smtClean="0"/>
              <a:t>04/12/2023</a:t>
            </a:fld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Imagem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Imagem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9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0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3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6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69C4CB-CA6E-4152-B01B-F140BF747534}" type="datetime1">
              <a:rPr lang="pt-BR" noProof="0" smtClean="0"/>
              <a:t>04/12/2023</a:t>
            </a:fld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FE4F289-6D86-4622-B9C9-E53BC3B64BB5}" type="datetime1">
              <a:rPr lang="pt-BR" noProof="0" smtClean="0"/>
              <a:t>04/12/2023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5A70AB-FD82-42EA-8DF6-FF868B71DA23}" type="datetime1">
              <a:rPr lang="pt-BR" noProof="0" smtClean="0"/>
              <a:t>04/12/2023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8D8743-D45A-4C78-BF11-0D18372C3FC7}" type="datetime1">
              <a:rPr lang="pt-BR" noProof="0" smtClean="0"/>
              <a:t>04/12/2023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48E65C-0978-43FC-B521-6D2AC608DB33}" type="datetime1">
              <a:rPr lang="pt-BR" noProof="0" smtClean="0"/>
              <a:t>04/12/2023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86465D-2594-49AE-AFF7-908A3E52E5C0}" type="datetime1">
              <a:rPr lang="pt-BR" noProof="0" smtClean="0"/>
              <a:t>04/12/2023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Imagem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376533-4666-4253-AD2C-15F27E37B27B}" type="datetime1">
              <a:rPr lang="pt-BR" noProof="0" smtClean="0"/>
              <a:t>04/12/2023</a:t>
            </a:fld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B810D2-655A-4C6F-A85C-DB31B1BC6C6D}" type="datetime1">
              <a:rPr lang="pt-BR" noProof="0" smtClean="0"/>
              <a:t>04/12/2023</a:t>
            </a:fld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702573-D544-4AAF-97F1-8234597B84E5}" type="datetime1">
              <a:rPr lang="pt-BR" noProof="0" smtClean="0"/>
              <a:t>04/12/2023</a:t>
            </a:fld>
            <a:endParaRPr lang="pt-BR" noProof="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2EA1D0-8AE2-477D-A05B-3F3E0555FA49}" type="datetime1">
              <a:rPr lang="pt-BR" noProof="0" smtClean="0"/>
              <a:t>04/12/2023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0B235D-5F43-431E-B05B-1A52619A9307}" type="datetime1">
              <a:rPr lang="pt-BR" noProof="0" smtClean="0"/>
              <a:t>04/12/2023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DAE88993-6D51-4B00-AAA7-C55D4776FB51}" type="datetime1">
              <a:rPr lang="pt-BR" noProof="0" smtClean="0"/>
              <a:t>04/12/2023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Forma Livre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a16="http://schemas.microsoft.com/office/drawing/2014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6" y="1623412"/>
            <a:ext cx="3503122" cy="2287229"/>
          </a:xfrm>
        </p:spPr>
        <p:txBody>
          <a:bodyPr rtlCol="0">
            <a:normAutofit/>
          </a:bodyPr>
          <a:lstStyle/>
          <a:p>
            <a:pPr algn="l"/>
            <a:r>
              <a:rPr lang="pt-BR" sz="4400" dirty="0"/>
              <a:t>Algoritmo</a:t>
            </a:r>
            <a:br>
              <a:rPr lang="pt-BR" sz="4400" dirty="0"/>
            </a:br>
            <a:r>
              <a:rPr lang="pt-BR" sz="4400" dirty="0"/>
              <a:t>Genético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009771"/>
            <a:ext cx="3503122" cy="1244361"/>
          </a:xfrm>
        </p:spPr>
        <p:txBody>
          <a:bodyPr rtlCol="0">
            <a:normAutofit/>
          </a:bodyPr>
          <a:lstStyle/>
          <a:p>
            <a:pPr algn="l" rtl="0"/>
            <a:r>
              <a:rPr lang="pt-BR" sz="1800" dirty="0">
                <a:solidFill>
                  <a:srgbClr val="FC05CB"/>
                </a:solidFill>
              </a:rPr>
              <a:t>Um estudo aplicado no Jogo </a:t>
            </a:r>
            <a:br>
              <a:rPr lang="pt-BR" sz="1800" dirty="0">
                <a:solidFill>
                  <a:srgbClr val="FC05CB"/>
                </a:solidFill>
              </a:rPr>
            </a:br>
            <a:r>
              <a:rPr lang="pt-BR" sz="1800" dirty="0">
                <a:solidFill>
                  <a:srgbClr val="FC05CB"/>
                </a:solidFill>
              </a:rPr>
              <a:t>“</a:t>
            </a:r>
            <a:r>
              <a:rPr lang="pt-BR" sz="1800" dirty="0" err="1">
                <a:solidFill>
                  <a:srgbClr val="FC05CB"/>
                </a:solidFill>
              </a:rPr>
              <a:t>Flappy</a:t>
            </a:r>
            <a:r>
              <a:rPr lang="pt-BR" sz="1800" dirty="0">
                <a:solidFill>
                  <a:srgbClr val="FC05CB"/>
                </a:solidFill>
              </a:rPr>
              <a:t> Bird”</a:t>
            </a:r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C504B6-E69B-6E12-CF08-C88679F33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o algoritmo genético funciona?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A2E207-8E5F-BB2B-B0FF-6F6AC9939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pt-BR" dirty="0"/>
              <a:t>Algoritmos genéticos são algoritmos de otimização global, baseados nos mecanismos de seleção natural. Eles empregam uma estratégia de busca paralela e estruturada, mas aleatória que é voltada em direção ao reforço de “alta aptidão”.</a:t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60460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C504B6-E69B-6E12-CF08-C88679F33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implementamos o algoritmo?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A2E207-8E5F-BB2B-B0FF-6F6AC9939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pt-BR" dirty="0"/>
              <a:t>Implementamos o algoritmo genético em uma rede neural com 6 camadas de entrada, 6 camadas ocultas e 1 saída.</a:t>
            </a:r>
            <a:br>
              <a:rPr lang="pt-BR" dirty="0"/>
            </a:br>
            <a:br>
              <a:rPr lang="pt-BR" dirty="0"/>
            </a:br>
            <a:r>
              <a:rPr lang="pt-BR" dirty="0"/>
              <a:t>As entradas são: Posição x e y do cano de cima, Posição x e y do cano de baixo e Posição x e y do objetivo</a:t>
            </a:r>
          </a:p>
          <a:p>
            <a:pPr marL="36900" indent="0">
              <a:buNone/>
            </a:pPr>
            <a:br>
              <a:rPr lang="pt-BR" dirty="0"/>
            </a:br>
            <a:r>
              <a:rPr lang="pt-BR" dirty="0"/>
              <a:t>A saída é: Se deve bater a asa ou não</a:t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3460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C504B6-E69B-6E12-CF08-C88679F33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implementamos o algoritmo?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A2E207-8E5F-BB2B-B0FF-6F6AC9939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pt-BR" dirty="0"/>
              <a:t>São criados 20 pássaros e cada um armazena seu próprio score. A função de sobrevivência é baseada no score.</a:t>
            </a:r>
            <a:br>
              <a:rPr lang="pt-BR" dirty="0"/>
            </a:br>
            <a:br>
              <a:rPr lang="pt-BR" dirty="0"/>
            </a:br>
            <a:r>
              <a:rPr lang="pt-BR" dirty="0"/>
              <a:t>A fórmula do score é: F(D): D + P; em que D é a distância percorrida e P é a quantidade de canos(</a:t>
            </a:r>
            <a:r>
              <a:rPr lang="pt-BR" dirty="0" err="1"/>
              <a:t>pipes</a:t>
            </a:r>
            <a:r>
              <a:rPr lang="pt-BR" dirty="0"/>
              <a:t>) que o pássaro desviou.</a:t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1619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C504B6-E69B-6E12-CF08-C88679F33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implementamos o algoritmo?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A2E207-8E5F-BB2B-B0FF-6F6AC9939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pt-BR" dirty="0"/>
              <a:t>Quando todos os pássaros morrem, 2 pássaros são escolhidos como sobreviventes e tem seus algoritmos sofrem crossover. O algoritmo tem uma taxa de mutação de 20% e uma força de mutação de peso 2.</a:t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27489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C504B6-E69B-6E12-CF08-C88679F33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Visualização da rede neural</a:t>
            </a:r>
          </a:p>
        </p:txBody>
      </p:sp>
      <p:pic>
        <p:nvPicPr>
          <p:cNvPr id="7" name="Espaço Reservado para Conteúdo 6" descr="Gráfico, Diagrama, Gráfico de bolhas&#10;&#10;Descrição gerada automaticamente">
            <a:extLst>
              <a:ext uri="{FF2B5EF4-FFF2-40B4-BE49-F238E27FC236}">
                <a16:creationId xmlns:a16="http://schemas.microsoft.com/office/drawing/2014/main" id="{640ACC94-A32A-47BC-E9FE-E88C5165D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7945" y="2114296"/>
            <a:ext cx="3286584" cy="3639058"/>
          </a:xfrm>
        </p:spPr>
      </p:pic>
    </p:spTree>
    <p:extLst>
      <p:ext uri="{BB962C8B-B14F-4D97-AF65-F5344CB8AC3E}">
        <p14:creationId xmlns:p14="http://schemas.microsoft.com/office/powerpoint/2010/main" val="4033660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C504B6-E69B-6E12-CF08-C88679F33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Visualização do algoritmo funcionando</a:t>
            </a:r>
          </a:p>
        </p:txBody>
      </p:sp>
      <p:pic>
        <p:nvPicPr>
          <p:cNvPr id="5" name="Flappy Bird - SampleScene - Windows, Mac, Linux - Unity 2022.3.14f1 _DX11_ 2023-12-04 14-47-15">
            <a:hlinkClick r:id="" action="ppaction://media"/>
            <a:extLst>
              <a:ext uri="{FF2B5EF4-FFF2-40B4-BE49-F238E27FC236}">
                <a16:creationId xmlns:a16="http://schemas.microsoft.com/office/drawing/2014/main" id="{7B06A31A-17D1-9CE8-42B5-7431004915E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8877" t="4983" r="24117" b="32025"/>
          <a:stretch/>
        </p:blipFill>
        <p:spPr>
          <a:xfrm>
            <a:off x="2652751" y="1581522"/>
            <a:ext cx="7334528" cy="4181968"/>
          </a:xfrm>
        </p:spPr>
      </p:pic>
    </p:spTree>
    <p:extLst>
      <p:ext uri="{BB962C8B-B14F-4D97-AF65-F5344CB8AC3E}">
        <p14:creationId xmlns:p14="http://schemas.microsoft.com/office/powerpoint/2010/main" val="366769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76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730_TF00934815.potx" id="{EAA5223A-417E-4E9A-BDEC-9C6998D0C906}" vid="{36B68F35-4136-408F-A480-31242E145BD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{805D79D2-5554-4FF5-8262-63CB911103EB}tf00934815_win32</Template>
  <TotalTime>57</TotalTime>
  <Words>246</Words>
  <Application>Microsoft Office PowerPoint</Application>
  <PresentationFormat>Widescreen</PresentationFormat>
  <Paragraphs>14</Paragraphs>
  <Slides>7</Slides>
  <Notes>1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1" baseType="lpstr">
      <vt:lpstr>Calibri</vt:lpstr>
      <vt:lpstr>Goudy Old Style</vt:lpstr>
      <vt:lpstr>Wingdings 2</vt:lpstr>
      <vt:lpstr>SlateVTI</vt:lpstr>
      <vt:lpstr>Algoritmo Genético</vt:lpstr>
      <vt:lpstr>Como o algoritmo genético funciona?</vt:lpstr>
      <vt:lpstr>Como implementamos o algoritmo?</vt:lpstr>
      <vt:lpstr>Como implementamos o algoritmo?</vt:lpstr>
      <vt:lpstr>Como implementamos o algoritmo?</vt:lpstr>
      <vt:lpstr>Visualização da rede neural</vt:lpstr>
      <vt:lpstr>Visualização do algoritmo funcionando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Algoritmo Genético</dc:title>
  <dc:creator>Samuel Lucas Rodrigues</dc:creator>
  <cp:lastModifiedBy>Samuel Lucas Rodrigues</cp:lastModifiedBy>
  <cp:revision>1</cp:revision>
  <dcterms:created xsi:type="dcterms:W3CDTF">2023-12-04T17:00:18Z</dcterms:created>
  <dcterms:modified xsi:type="dcterms:W3CDTF">2023-12-04T17:58:07Z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